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73D"/>
    <a:srgbClr val="590224"/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52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9129-1179-4977-A45C-1DD58B522248}" type="datetimeFigureOut">
              <a:rPr lang="pt-BR" smtClean="0"/>
              <a:t>17/10/2020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B3C-BF1E-406D-8EF3-52ED282C8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88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9129-1179-4977-A45C-1DD58B522248}" type="datetimeFigureOut">
              <a:rPr lang="pt-BR" smtClean="0"/>
              <a:t>17/10/2020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B3C-BF1E-406D-8EF3-52ED282C8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96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9129-1179-4977-A45C-1DD58B522248}" type="datetimeFigureOut">
              <a:rPr lang="pt-BR" smtClean="0"/>
              <a:t>17/10/2020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B3C-BF1E-406D-8EF3-52ED282C8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2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9129-1179-4977-A45C-1DD58B522248}" type="datetimeFigureOut">
              <a:rPr lang="pt-BR" smtClean="0"/>
              <a:t>17/10/2020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B3C-BF1E-406D-8EF3-52ED282C8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6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9129-1179-4977-A45C-1DD58B522248}" type="datetimeFigureOut">
              <a:rPr lang="pt-BR" smtClean="0"/>
              <a:t>17/10/2020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B3C-BF1E-406D-8EF3-52ED282C8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51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9129-1179-4977-A45C-1DD58B522248}" type="datetimeFigureOut">
              <a:rPr lang="pt-BR" smtClean="0"/>
              <a:t>17/10/2020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B3C-BF1E-406D-8EF3-52ED282C8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26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9129-1179-4977-A45C-1DD58B522248}" type="datetimeFigureOut">
              <a:rPr lang="pt-BR" smtClean="0"/>
              <a:t>17/10/2020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B3C-BF1E-406D-8EF3-52ED282C8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52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9129-1179-4977-A45C-1DD58B522248}" type="datetimeFigureOut">
              <a:rPr lang="pt-BR" smtClean="0"/>
              <a:t>17/10/2020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B3C-BF1E-406D-8EF3-52ED282C8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61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9129-1179-4977-A45C-1DD58B522248}" type="datetimeFigureOut">
              <a:rPr lang="pt-BR" smtClean="0"/>
              <a:t>17/10/2020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B3C-BF1E-406D-8EF3-52ED282C8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87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9129-1179-4977-A45C-1DD58B522248}" type="datetimeFigureOut">
              <a:rPr lang="pt-BR" smtClean="0"/>
              <a:t>17/10/2020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B3C-BF1E-406D-8EF3-52ED282C8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13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9129-1179-4977-A45C-1DD58B522248}" type="datetimeFigureOut">
              <a:rPr lang="pt-BR" smtClean="0"/>
              <a:t>17/10/2020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B3C-BF1E-406D-8EF3-52ED282C8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5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79129-1179-4977-A45C-1DD58B522248}" type="datetimeFigureOut">
              <a:rPr lang="pt-BR" smtClean="0"/>
              <a:t>17/10/2020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77B3C-BF1E-406D-8EF3-52ED282C8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4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516" y="0"/>
            <a:ext cx="10306071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861" y="0"/>
            <a:ext cx="29718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0" y="4191868"/>
            <a:ext cx="5562600" cy="3238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6" y="4639083"/>
            <a:ext cx="5562600" cy="32385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329497" y="4355191"/>
            <a:ext cx="45193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500" dirty="0" smtClean="0">
                <a:solidFill>
                  <a:srgbClr val="900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DA APRESENTAÇÃO</a:t>
            </a:r>
            <a:endParaRPr lang="pt-BR" sz="2500" dirty="0">
              <a:solidFill>
                <a:srgbClr val="900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05" y="1007984"/>
            <a:ext cx="3131730" cy="31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0.2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435 -0.00185 L -0.09857 0.00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4305" y="0"/>
            <a:ext cx="835152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0"/>
            <a:ext cx="350520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20" y="496168"/>
            <a:ext cx="5562600" cy="3238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66" y="1210083"/>
            <a:ext cx="5562600" cy="32385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238501" y="536628"/>
            <a:ext cx="19463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7E7E7E"/>
                </a:solidFill>
                <a:latin typeface="Poppins" pitchFamily="2" charset="0"/>
                <a:cs typeface="Poppins" pitchFamily="2" charset="0"/>
              </a:rPr>
              <a:t>SOBRE A</a:t>
            </a:r>
          </a:p>
          <a:p>
            <a:pPr algn="ctr"/>
            <a:r>
              <a:rPr lang="pt-BR" sz="3000" b="1" dirty="0" smtClean="0">
                <a:solidFill>
                  <a:srgbClr val="90073D"/>
                </a:solidFill>
                <a:latin typeface="Poppins" pitchFamily="2" charset="0"/>
                <a:cs typeface="Poppins" pitchFamily="2" charset="0"/>
              </a:rPr>
              <a:t>EMPRESA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857849" y="1801718"/>
            <a:ext cx="692740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GS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é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uma agência digital completa, pois atuamos em todas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</a:t>
            </a: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etapas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planejamento e desenvolvimento de um projeto web e 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atendemos clientes de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diversos segmentos.</a:t>
            </a: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experiência de mais de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projetos entregues, possuímos 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uma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equipe multidisciplinar e plural especialista em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desenvolvimento</a:t>
            </a: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sites, Lojas virtuais, Intranet / Extranet, Marketing digital,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sistemas</a:t>
            </a: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aplicativos mobile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b="1" dirty="0"/>
              <a:t>Missão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Desenvolver e promover soluções online para contribuir de forma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eficaz</a:t>
            </a: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sucesso de nossos clientes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pt-BR" b="1" dirty="0"/>
              <a:t>Visão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 referência de qualidade e atendimento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criação de soluções digitais.</a:t>
            </a:r>
          </a:p>
          <a:p>
            <a:r>
              <a:rPr lang="pt-BR" b="1" dirty="0"/>
              <a:t>Metodologia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todos os projetos temos um processo que envolve desde o 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levantamento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requisitos até busca e identificação de novas 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oportunidades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objetivando a inovação da solução.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3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08099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3120" y="0"/>
            <a:ext cx="1030224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0"/>
            <a:ext cx="350520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20" y="496168"/>
            <a:ext cx="5562600" cy="3238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66" y="1210083"/>
            <a:ext cx="5562600" cy="32385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653487" y="536628"/>
            <a:ext cx="51164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NOSSOS</a:t>
            </a:r>
          </a:p>
          <a:p>
            <a:pPr algn="ctr"/>
            <a:r>
              <a:rPr lang="pt-BR" sz="3000" b="1" dirty="0" smtClean="0">
                <a:solidFill>
                  <a:srgbClr val="90073D"/>
                </a:solidFill>
                <a:latin typeface="Arial Black" panose="020B0A04020102020204" pitchFamily="34" charset="0"/>
              </a:rPr>
              <a:t>PRODUTOS / SERVIÇOS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488666" y="2562135"/>
            <a:ext cx="45619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Desenvolvimento de Softwares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Integraç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ões entre Softwares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Criação de Websites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Gerenciamento de Redes Sociais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Criação de e-commerce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Configuração / Administração de servidores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Manutenção de computadores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Infraestrutura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73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08099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0983"/>
            <a:ext cx="12192000" cy="569976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" y="6886770"/>
            <a:ext cx="12192000" cy="228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637" y="2900362"/>
            <a:ext cx="3514725" cy="10572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4700"/>
            <a:ext cx="12192000" cy="2286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61" y="1636858"/>
            <a:ext cx="414328" cy="4143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35" y="507258"/>
            <a:ext cx="407059" cy="30529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3" y="1984057"/>
            <a:ext cx="857250" cy="85725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0" y="439018"/>
            <a:ext cx="5562600" cy="32385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6" y="1191033"/>
            <a:ext cx="5562600" cy="32385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2426976" y="498528"/>
            <a:ext cx="2234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EM</a:t>
            </a:r>
          </a:p>
          <a:p>
            <a:pPr algn="ctr"/>
            <a:r>
              <a:rPr lang="pt-BR" sz="3000" b="1" dirty="0" smtClean="0">
                <a:solidFill>
                  <a:srgbClr val="90073D"/>
                </a:solidFill>
                <a:latin typeface="Arial Black" panose="020B0A04020102020204" pitchFamily="34" charset="0"/>
              </a:rPr>
              <a:t>CONTATO</a:t>
            </a:r>
            <a:endParaRPr lang="pt-BR" sz="3000" b="1" dirty="0">
              <a:solidFill>
                <a:srgbClr val="90073D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815798" y="534997"/>
            <a:ext cx="2167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90073D"/>
                </a:solidFill>
                <a:latin typeface="Arial Black" panose="020B0A04020102020204" pitchFamily="34" charset="0"/>
              </a:rPr>
              <a:t>contato@gsdevs.com.br</a:t>
            </a:r>
            <a:endParaRPr lang="pt-BR" sz="1200" dirty="0">
              <a:solidFill>
                <a:srgbClr val="90073D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812855" y="1748924"/>
            <a:ext cx="1405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90073D"/>
                </a:solidFill>
                <a:latin typeface="Arial Black" panose="020B0A04020102020204" pitchFamily="34" charset="0"/>
              </a:rPr>
              <a:t>g</a:t>
            </a:r>
            <a:r>
              <a:rPr lang="pt-BR" sz="1200" dirty="0" smtClean="0">
                <a:solidFill>
                  <a:srgbClr val="90073D"/>
                </a:solidFill>
                <a:latin typeface="Arial Black" panose="020B0A04020102020204" pitchFamily="34" charset="0"/>
              </a:rPr>
              <a:t>sdevs.com.br</a:t>
            </a:r>
            <a:endParaRPr lang="pt-BR" sz="1200" dirty="0">
              <a:solidFill>
                <a:srgbClr val="90073D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172065" y="3068776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90073D"/>
                </a:solidFill>
                <a:latin typeface="Arial Black" panose="020B0A04020102020204" pitchFamily="34" charset="0"/>
              </a:rPr>
              <a:t>+ </a:t>
            </a:r>
            <a:r>
              <a:rPr lang="pt-BR" dirty="0" smtClean="0">
                <a:solidFill>
                  <a:srgbClr val="90073D"/>
                </a:solidFill>
                <a:latin typeface="Arial Black" panose="020B0A04020102020204" pitchFamily="34" charset="0"/>
              </a:rPr>
              <a:t>19 9 8144-3605</a:t>
            </a:r>
            <a:endParaRPr lang="pt-BR" dirty="0">
              <a:solidFill>
                <a:srgbClr val="90073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61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7 -3.33333E-6 L 0.00104 -0.388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4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1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170</Words>
  <Application>Microsoft Office PowerPoint</Application>
  <PresentationFormat>Personalizar</PresentationFormat>
  <Paragraphs>35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</dc:creator>
  <cp:lastModifiedBy>Guilherme Santos</cp:lastModifiedBy>
  <cp:revision>12</cp:revision>
  <dcterms:created xsi:type="dcterms:W3CDTF">2017-11-27T11:47:20Z</dcterms:created>
  <dcterms:modified xsi:type="dcterms:W3CDTF">2020-10-17T18:41:47Z</dcterms:modified>
</cp:coreProperties>
</file>